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322C0C-8B3B-417E-9548-2D2145DA444D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